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283" r:id="rId6"/>
    <p:sldId id="279" r:id="rId7"/>
    <p:sldId id="289" r:id="rId8"/>
    <p:sldId id="286" r:id="rId9"/>
    <p:sldId id="287" r:id="rId10"/>
    <p:sldId id="281" r:id="rId11"/>
    <p:sldId id="277" r:id="rId12"/>
    <p:sldId id="285" r:id="rId13"/>
    <p:sldId id="261" r:id="rId14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4F"/>
    <a:srgbClr val="1D4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33FF2-9299-E050-D7A1-998F4E931DE3}" v="1" dt="2023-02-16T15:57:01.427"/>
    <p1510:client id="{B860321F-DEE9-9B70-6B88-CF4FA9871AC6}" v="284" dt="2023-03-02T14:51:25.569"/>
    <p1510:client id="{E8171424-4609-4584-8875-821683FE6B39}" v="42" dt="2023-02-16T15:04:19.633"/>
    <p1510:client id="{EF0E09C2-B5A0-3C4D-730E-88944EAAF34C}" v="291" dt="2023-03-02T14:32:45.41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/>
    <p:restoredTop sz="94558"/>
  </p:normalViewPr>
  <p:slideViewPr>
    <p:cSldViewPr>
      <p:cViewPr varScale="1">
        <p:scale>
          <a:sx n="104" d="100"/>
          <a:sy n="104" d="100"/>
        </p:scale>
        <p:origin x="996" y="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 Blood" userId="S::morgan.blood@craw.org::b6830520-8cfd-476b-970b-64e248ba4b52" providerId="AD" clId="Web-{41D33FF2-9299-E050-D7A1-998F4E931DE3}"/>
    <pc:docChg chg="modSld">
      <pc:chgData name="Morgan Blood" userId="S::morgan.blood@craw.org::b6830520-8cfd-476b-970b-64e248ba4b52" providerId="AD" clId="Web-{41D33FF2-9299-E050-D7A1-998F4E931DE3}" dt="2023-02-16T15:57:01.427" v="0" actId="1076"/>
      <pc:docMkLst>
        <pc:docMk/>
      </pc:docMkLst>
      <pc:sldChg chg="modSp">
        <pc:chgData name="Morgan Blood" userId="S::morgan.blood@craw.org::b6830520-8cfd-476b-970b-64e248ba4b52" providerId="AD" clId="Web-{41D33FF2-9299-E050-D7A1-998F4E931DE3}" dt="2023-02-16T15:57:01.427" v="0" actId="1076"/>
        <pc:sldMkLst>
          <pc:docMk/>
          <pc:sldMk cId="4072227647" sldId="261"/>
        </pc:sldMkLst>
        <pc:picChg chg="mod">
          <ac:chgData name="Morgan Blood" userId="S::morgan.blood@craw.org::b6830520-8cfd-476b-970b-64e248ba4b52" providerId="AD" clId="Web-{41D33FF2-9299-E050-D7A1-998F4E931DE3}" dt="2023-02-16T15:57:01.427" v="0" actId="1076"/>
          <ac:picMkLst>
            <pc:docMk/>
            <pc:sldMk cId="4072227647" sldId="261"/>
            <ac:picMk id="8" creationId="{AD5514AA-1644-47CF-C1CA-03B2A4E5E5A0}"/>
          </ac:picMkLst>
        </pc:picChg>
      </pc:sldChg>
    </pc:docChg>
  </pc:docChgLst>
  <pc:docChgLst>
    <pc:chgData name="Travis Weese" userId="S::travis.weese@craw.org::ee4bf6cc-73f5-420a-a0c0-57e90390d5c1" providerId="AD" clId="Web-{B860321F-DEE9-9B70-6B88-CF4FA9871AC6}"/>
    <pc:docChg chg="addSld delSld modSld sldOrd">
      <pc:chgData name="Travis Weese" userId="S::travis.weese@craw.org::ee4bf6cc-73f5-420a-a0c0-57e90390d5c1" providerId="AD" clId="Web-{B860321F-DEE9-9B70-6B88-CF4FA9871AC6}" dt="2023-03-02T14:51:25.569" v="185"/>
      <pc:docMkLst>
        <pc:docMk/>
      </pc:docMkLst>
      <pc:sldChg chg="delSp modSp">
        <pc:chgData name="Travis Weese" userId="S::travis.weese@craw.org::ee4bf6cc-73f5-420a-a0c0-57e90390d5c1" providerId="AD" clId="Web-{B860321F-DEE9-9B70-6B88-CF4FA9871AC6}" dt="2023-03-02T14:44:16.194" v="47" actId="20577"/>
        <pc:sldMkLst>
          <pc:docMk/>
          <pc:sldMk cId="3712678195" sldId="279"/>
        </pc:sldMkLst>
        <pc:spChg chg="mod">
          <ac:chgData name="Travis Weese" userId="S::travis.weese@craw.org::ee4bf6cc-73f5-420a-a0c0-57e90390d5c1" providerId="AD" clId="Web-{B860321F-DEE9-9B70-6B88-CF4FA9871AC6}" dt="2023-03-02T14:44:16.194" v="47" actId="20577"/>
          <ac:spMkLst>
            <pc:docMk/>
            <pc:sldMk cId="3712678195" sldId="279"/>
            <ac:spMk id="9" creationId="{F479FB2F-0040-B041-891A-5F3F2886CD54}"/>
          </ac:spMkLst>
        </pc:spChg>
        <pc:picChg chg="mod">
          <ac:chgData name="Travis Weese" userId="S::travis.weese@craw.org::ee4bf6cc-73f5-420a-a0c0-57e90390d5c1" providerId="AD" clId="Web-{B860321F-DEE9-9B70-6B88-CF4FA9871AC6}" dt="2023-03-02T14:43:36.161" v="41" actId="1076"/>
          <ac:picMkLst>
            <pc:docMk/>
            <pc:sldMk cId="3712678195" sldId="279"/>
            <ac:picMk id="3" creationId="{1F3929E1-F15B-5028-9CAC-563088B0F4A3}"/>
          </ac:picMkLst>
        </pc:picChg>
        <pc:picChg chg="mod">
          <ac:chgData name="Travis Weese" userId="S::travis.weese@craw.org::ee4bf6cc-73f5-420a-a0c0-57e90390d5c1" providerId="AD" clId="Web-{B860321F-DEE9-9B70-6B88-CF4FA9871AC6}" dt="2023-03-02T14:43:13.676" v="33" actId="1076"/>
          <ac:picMkLst>
            <pc:docMk/>
            <pc:sldMk cId="3712678195" sldId="279"/>
            <ac:picMk id="4" creationId="{82E1E178-0F19-5C9D-C6AC-FF52A8975D9A}"/>
          </ac:picMkLst>
        </pc:picChg>
        <pc:picChg chg="mod">
          <ac:chgData name="Travis Weese" userId="S::travis.weese@craw.org::ee4bf6cc-73f5-420a-a0c0-57e90390d5c1" providerId="AD" clId="Web-{B860321F-DEE9-9B70-6B88-CF4FA9871AC6}" dt="2023-03-02T14:43:54.802" v="45" actId="1076"/>
          <ac:picMkLst>
            <pc:docMk/>
            <pc:sldMk cId="3712678195" sldId="279"/>
            <ac:picMk id="6" creationId="{A81A621D-D763-4587-96B0-F8802FB2FF32}"/>
          </ac:picMkLst>
        </pc:picChg>
        <pc:picChg chg="del mod">
          <ac:chgData name="Travis Weese" userId="S::travis.weese@craw.org::ee4bf6cc-73f5-420a-a0c0-57e90390d5c1" providerId="AD" clId="Web-{B860321F-DEE9-9B70-6B88-CF4FA9871AC6}" dt="2023-03-02T14:43:29.192" v="38"/>
          <ac:picMkLst>
            <pc:docMk/>
            <pc:sldMk cId="3712678195" sldId="279"/>
            <ac:picMk id="7" creationId="{7E40F864-252F-3115-81E1-695856DE823B}"/>
          </ac:picMkLst>
        </pc:picChg>
        <pc:picChg chg="mod">
          <ac:chgData name="Travis Weese" userId="S::travis.weese@craw.org::ee4bf6cc-73f5-420a-a0c0-57e90390d5c1" providerId="AD" clId="Web-{B860321F-DEE9-9B70-6B88-CF4FA9871AC6}" dt="2023-03-02T14:43:50.349" v="44" actId="1076"/>
          <ac:picMkLst>
            <pc:docMk/>
            <pc:sldMk cId="3712678195" sldId="279"/>
            <ac:picMk id="11" creationId="{E4235156-9053-4ABF-999B-7768120A9688}"/>
          </ac:picMkLst>
        </pc:picChg>
      </pc:sldChg>
      <pc:sldChg chg="ord">
        <pc:chgData name="Travis Weese" userId="S::travis.weese@craw.org::ee4bf6cc-73f5-420a-a0c0-57e90390d5c1" providerId="AD" clId="Web-{B860321F-DEE9-9B70-6B88-CF4FA9871AC6}" dt="2023-03-02T14:51:25.569" v="185"/>
        <pc:sldMkLst>
          <pc:docMk/>
          <pc:sldMk cId="1100520766" sldId="283"/>
        </pc:sldMkLst>
      </pc:sldChg>
      <pc:sldChg chg="new del">
        <pc:chgData name="Travis Weese" userId="S::travis.weese@craw.org::ee4bf6cc-73f5-420a-a0c0-57e90390d5c1" providerId="AD" clId="Web-{B860321F-DEE9-9B70-6B88-CF4FA9871AC6}" dt="2023-03-02T14:44:51.836" v="50"/>
        <pc:sldMkLst>
          <pc:docMk/>
          <pc:sldMk cId="1826813106" sldId="288"/>
        </pc:sldMkLst>
      </pc:sldChg>
      <pc:sldChg chg="addSp delSp modSp add mod replId setBg setClrOvrMap">
        <pc:chgData name="Travis Weese" userId="S::travis.weese@craw.org::ee4bf6cc-73f5-420a-a0c0-57e90390d5c1" providerId="AD" clId="Web-{B860321F-DEE9-9B70-6B88-CF4FA9871AC6}" dt="2023-03-02T14:51:06.693" v="184"/>
        <pc:sldMkLst>
          <pc:docMk/>
          <pc:sldMk cId="4055872577" sldId="289"/>
        </pc:sldMkLst>
        <pc:spChg chg="del mod">
          <ac:chgData name="Travis Weese" userId="S::travis.weese@craw.org::ee4bf6cc-73f5-420a-a0c0-57e90390d5c1" providerId="AD" clId="Web-{B860321F-DEE9-9B70-6B88-CF4FA9871AC6}" dt="2023-03-02T14:45:21.712" v="75"/>
          <ac:spMkLst>
            <pc:docMk/>
            <pc:sldMk cId="4055872577" sldId="289"/>
            <ac:spMk id="5" creationId="{F8117EEE-BE58-A241-AF7B-F2A7D6DCB3D3}"/>
          </ac:spMkLst>
        </pc:spChg>
        <pc:spChg chg="mod ord">
          <ac:chgData name="Travis Weese" userId="S::travis.weese@craw.org::ee4bf6cc-73f5-420a-a0c0-57e90390d5c1" providerId="AD" clId="Web-{B860321F-DEE9-9B70-6B88-CF4FA9871AC6}" dt="2023-03-02T14:47:33.357" v="147"/>
          <ac:spMkLst>
            <pc:docMk/>
            <pc:sldMk cId="4055872577" sldId="289"/>
            <ac:spMk id="8" creationId="{67014586-7346-C840-BDB9-76A5450F8A36}"/>
          </ac:spMkLst>
        </pc:spChg>
        <pc:spChg chg="mod ord">
          <ac:chgData name="Travis Weese" userId="S::travis.weese@craw.org::ee4bf6cc-73f5-420a-a0c0-57e90390d5c1" providerId="AD" clId="Web-{B860321F-DEE9-9B70-6B88-CF4FA9871AC6}" dt="2023-03-02T14:47:33.357" v="147"/>
          <ac:spMkLst>
            <pc:docMk/>
            <pc:sldMk cId="4055872577" sldId="289"/>
            <ac:spMk id="9" creationId="{F479FB2F-0040-B041-891A-5F3F2886CD54}"/>
          </ac:spMkLst>
        </pc:spChg>
        <pc:spChg chg="add">
          <ac:chgData name="Travis Weese" userId="S::travis.weese@craw.org::ee4bf6cc-73f5-420a-a0c0-57e90390d5c1" providerId="AD" clId="Web-{B860321F-DEE9-9B70-6B88-CF4FA9871AC6}" dt="2023-03-02T14:47:33.357" v="147"/>
          <ac:spMkLst>
            <pc:docMk/>
            <pc:sldMk cId="4055872577" sldId="289"/>
            <ac:spMk id="18" creationId="{5CB593EA-2F98-479F-B4C4-F366571FA64D}"/>
          </ac:spMkLst>
        </pc:spChg>
        <pc:spChg chg="add">
          <ac:chgData name="Travis Weese" userId="S::travis.weese@craw.org::ee4bf6cc-73f5-420a-a0c0-57e90390d5c1" providerId="AD" clId="Web-{B860321F-DEE9-9B70-6B88-CF4FA9871AC6}" dt="2023-03-02T14:47:33.357" v="147"/>
          <ac:spMkLst>
            <pc:docMk/>
            <pc:sldMk cId="4055872577" sldId="289"/>
            <ac:spMk id="20" creationId="{39BEB6D0-9E4E-4221-93D1-74ABECEE9EFC}"/>
          </ac:spMkLst>
        </pc:spChg>
        <pc:picChg chg="mod ord modCrop">
          <ac:chgData name="Travis Weese" userId="S::travis.weese@craw.org::ee4bf6cc-73f5-420a-a0c0-57e90390d5c1" providerId="AD" clId="Web-{B860321F-DEE9-9B70-6B88-CF4FA9871AC6}" dt="2023-03-02T14:50:58.568" v="182"/>
          <ac:picMkLst>
            <pc:docMk/>
            <pc:sldMk cId="4055872577" sldId="289"/>
            <ac:picMk id="2" creationId="{5A583FA1-E8B9-DEA4-FAE0-7B3C54FDD605}"/>
          </ac:picMkLst>
        </pc:picChg>
        <pc:picChg chg="del">
          <ac:chgData name="Travis Weese" userId="S::travis.weese@craw.org::ee4bf6cc-73f5-420a-a0c0-57e90390d5c1" providerId="AD" clId="Web-{B860321F-DEE9-9B70-6B88-CF4FA9871AC6}" dt="2023-03-02T14:44:56.523" v="53"/>
          <ac:picMkLst>
            <pc:docMk/>
            <pc:sldMk cId="4055872577" sldId="289"/>
            <ac:picMk id="3" creationId="{1F3929E1-F15B-5028-9CAC-563088B0F4A3}"/>
          </ac:picMkLst>
        </pc:picChg>
        <pc:picChg chg="del">
          <ac:chgData name="Travis Weese" userId="S::travis.weese@craw.org::ee4bf6cc-73f5-420a-a0c0-57e90390d5c1" providerId="AD" clId="Web-{B860321F-DEE9-9B70-6B88-CF4FA9871AC6}" dt="2023-03-02T14:44:57.212" v="54"/>
          <ac:picMkLst>
            <pc:docMk/>
            <pc:sldMk cId="4055872577" sldId="289"/>
            <ac:picMk id="4" creationId="{82E1E178-0F19-5C9D-C6AC-FF52A8975D9A}"/>
          </ac:picMkLst>
        </pc:picChg>
        <pc:picChg chg="del">
          <ac:chgData name="Travis Weese" userId="S::travis.weese@craw.org::ee4bf6cc-73f5-420a-a0c0-57e90390d5c1" providerId="AD" clId="Web-{B860321F-DEE9-9B70-6B88-CF4FA9871AC6}" dt="2023-03-02T14:44:55.227" v="51"/>
          <ac:picMkLst>
            <pc:docMk/>
            <pc:sldMk cId="4055872577" sldId="289"/>
            <ac:picMk id="6" creationId="{A81A621D-D763-4587-96B0-F8802FB2FF32}"/>
          </ac:picMkLst>
        </pc:picChg>
        <pc:picChg chg="add mod">
          <ac:chgData name="Travis Weese" userId="S::travis.weese@craw.org::ee4bf6cc-73f5-420a-a0c0-57e90390d5c1" providerId="AD" clId="Web-{B860321F-DEE9-9B70-6B88-CF4FA9871AC6}" dt="2023-03-02T14:47:33.357" v="147"/>
          <ac:picMkLst>
            <pc:docMk/>
            <pc:sldMk cId="4055872577" sldId="289"/>
            <ac:picMk id="7" creationId="{154C5A1C-BAE2-F726-2AB8-AB233D97491A}"/>
          </ac:picMkLst>
        </pc:picChg>
        <pc:picChg chg="add mod">
          <ac:chgData name="Travis Weese" userId="S::travis.weese@craw.org::ee4bf6cc-73f5-420a-a0c0-57e90390d5c1" providerId="AD" clId="Web-{B860321F-DEE9-9B70-6B88-CF4FA9871AC6}" dt="2023-03-02T14:47:33.357" v="147"/>
          <ac:picMkLst>
            <pc:docMk/>
            <pc:sldMk cId="4055872577" sldId="289"/>
            <ac:picMk id="10" creationId="{C5078324-7862-29FC-6439-76A332863702}"/>
          </ac:picMkLst>
        </pc:picChg>
        <pc:picChg chg="del">
          <ac:chgData name="Travis Weese" userId="S::travis.weese@craw.org::ee4bf6cc-73f5-420a-a0c0-57e90390d5c1" providerId="AD" clId="Web-{B860321F-DEE9-9B70-6B88-CF4FA9871AC6}" dt="2023-03-02T14:44:55.930" v="52"/>
          <ac:picMkLst>
            <pc:docMk/>
            <pc:sldMk cId="4055872577" sldId="289"/>
            <ac:picMk id="11" creationId="{E4235156-9053-4ABF-999B-7768120A9688}"/>
          </ac:picMkLst>
        </pc:picChg>
        <pc:picChg chg="add mod">
          <ac:chgData name="Travis Weese" userId="S::travis.weese@craw.org::ee4bf6cc-73f5-420a-a0c0-57e90390d5c1" providerId="AD" clId="Web-{B860321F-DEE9-9B70-6B88-CF4FA9871AC6}" dt="2023-03-02T14:47:33.357" v="147"/>
          <ac:picMkLst>
            <pc:docMk/>
            <pc:sldMk cId="4055872577" sldId="289"/>
            <ac:picMk id="12" creationId="{F4934486-1D81-A2BB-5080-D493C2449EDA}"/>
          </ac:picMkLst>
        </pc:picChg>
        <pc:picChg chg="add mod modCrop">
          <ac:chgData name="Travis Weese" userId="S::travis.weese@craw.org::ee4bf6cc-73f5-420a-a0c0-57e90390d5c1" providerId="AD" clId="Web-{B860321F-DEE9-9B70-6B88-CF4FA9871AC6}" dt="2023-03-02T14:51:06.693" v="184"/>
          <ac:picMkLst>
            <pc:docMk/>
            <pc:sldMk cId="4055872577" sldId="289"/>
            <ac:picMk id="13" creationId="{3E8ACEDA-2CF2-5E71-E297-4B2935B45C9E}"/>
          </ac:picMkLst>
        </pc:picChg>
        <pc:picChg chg="add mod modCrop">
          <ac:chgData name="Travis Weese" userId="S::travis.weese@craw.org::ee4bf6cc-73f5-420a-a0c0-57e90390d5c1" providerId="AD" clId="Web-{B860321F-DEE9-9B70-6B88-CF4FA9871AC6}" dt="2023-03-02T14:50:22.192" v="177" actId="1076"/>
          <ac:picMkLst>
            <pc:docMk/>
            <pc:sldMk cId="4055872577" sldId="289"/>
            <ac:picMk id="14" creationId="{4520B428-8BE6-124D-8448-FEA0204EA120}"/>
          </ac:picMkLst>
        </pc:picChg>
      </pc:sldChg>
    </pc:docChg>
  </pc:docChgLst>
  <pc:docChgLst>
    <pc:chgData name="Morgan Blood" userId="S::morgan.blood@craw.org::b6830520-8cfd-476b-970b-64e248ba4b52" providerId="AD" clId="Web-{E8171424-4609-4584-8875-821683FE6B39}"/>
    <pc:docChg chg="modSld">
      <pc:chgData name="Morgan Blood" userId="S::morgan.blood@craw.org::b6830520-8cfd-476b-970b-64e248ba4b52" providerId="AD" clId="Web-{E8171424-4609-4584-8875-821683FE6B39}" dt="2023-02-16T15:04:19.633" v="26" actId="20577"/>
      <pc:docMkLst>
        <pc:docMk/>
      </pc:docMkLst>
      <pc:sldChg chg="modSp">
        <pc:chgData name="Morgan Blood" userId="S::morgan.blood@craw.org::b6830520-8cfd-476b-970b-64e248ba4b52" providerId="AD" clId="Web-{E8171424-4609-4584-8875-821683FE6B39}" dt="2023-02-16T15:04:19.633" v="26" actId="20577"/>
        <pc:sldMkLst>
          <pc:docMk/>
          <pc:sldMk cId="0" sldId="256"/>
        </pc:sldMkLst>
        <pc:spChg chg="mod">
          <ac:chgData name="Morgan Blood" userId="S::morgan.blood@craw.org::b6830520-8cfd-476b-970b-64e248ba4b52" providerId="AD" clId="Web-{E8171424-4609-4584-8875-821683FE6B39}" dt="2023-02-16T15:04:19.633" v="26" actId="20577"/>
          <ac:spMkLst>
            <pc:docMk/>
            <pc:sldMk cId="0" sldId="256"/>
            <ac:spMk id="7" creationId="{62953B3B-3897-34B5-AD53-ACD0E63B2880}"/>
          </ac:spMkLst>
        </pc:spChg>
      </pc:sldChg>
      <pc:sldChg chg="addSp delSp modSp">
        <pc:chgData name="Morgan Blood" userId="S::morgan.blood@craw.org::b6830520-8cfd-476b-970b-64e248ba4b52" providerId="AD" clId="Web-{E8171424-4609-4584-8875-821683FE6B39}" dt="2023-02-16T15:03:49.585" v="25" actId="1076"/>
        <pc:sldMkLst>
          <pc:docMk/>
          <pc:sldMk cId="4072227647" sldId="261"/>
        </pc:sldMkLst>
        <pc:spChg chg="add">
          <ac:chgData name="Morgan Blood" userId="S::morgan.blood@craw.org::b6830520-8cfd-476b-970b-64e248ba4b52" providerId="AD" clId="Web-{E8171424-4609-4584-8875-821683FE6B39}" dt="2023-02-16T14:58:24.235" v="17" actId="1076"/>
          <ac:spMkLst>
            <pc:docMk/>
            <pc:sldMk cId="4072227647" sldId="261"/>
            <ac:spMk id="2" creationId="{916F4AC9-C0D6-AC49-4A2D-A155FF5B356C}"/>
          </ac:spMkLst>
        </pc:spChg>
        <pc:spChg chg="add">
          <ac:chgData name="Morgan Blood" userId="S::morgan.blood@craw.org::b6830520-8cfd-476b-970b-64e248ba4b52" providerId="AD" clId="Web-{E8171424-4609-4584-8875-821683FE6B39}" dt="2023-02-16T14:58:33.735" v="18" actId="1076"/>
          <ac:spMkLst>
            <pc:docMk/>
            <pc:sldMk cId="4072227647" sldId="261"/>
            <ac:spMk id="3" creationId="{51BA3926-C404-CA50-7250-18EE6CBAFAB3}"/>
          </ac:spMkLst>
        </pc:spChg>
        <pc:spChg chg="add">
          <ac:chgData name="Morgan Blood" userId="S::morgan.blood@craw.org::b6830520-8cfd-476b-970b-64e248ba4b52" providerId="AD" clId="Web-{E8171424-4609-4584-8875-821683FE6B39}" dt="2023-02-16T14:58:42.267" v="19" actId="1076"/>
          <ac:spMkLst>
            <pc:docMk/>
            <pc:sldMk cId="4072227647" sldId="261"/>
            <ac:spMk id="4" creationId="{EAA99954-C258-4843-B815-FDE7821E1A47}"/>
          </ac:spMkLst>
        </pc:spChg>
        <pc:spChg chg="mod">
          <ac:chgData name="Morgan Blood" userId="S::morgan.blood@craw.org::b6830520-8cfd-476b-970b-64e248ba4b52" providerId="AD" clId="Web-{E8171424-4609-4584-8875-821683FE6B39}" dt="2023-02-16T14:58:06.657" v="16" actId="1076"/>
          <ac:spMkLst>
            <pc:docMk/>
            <pc:sldMk cId="4072227647" sldId="261"/>
            <ac:spMk id="16" creationId="{B9C6AC5D-7296-D84D-9300-5F954AA04C46}"/>
          </ac:spMkLst>
        </pc:spChg>
        <pc:spChg chg="del mod">
          <ac:chgData name="Morgan Blood" userId="S::morgan.blood@craw.org::b6830520-8cfd-476b-970b-64e248ba4b52" providerId="AD" clId="Web-{E8171424-4609-4584-8875-821683FE6B39}" dt="2023-02-16T14:57:54.985" v="14" actId="1076"/>
          <ac:spMkLst>
            <pc:docMk/>
            <pc:sldMk cId="4072227647" sldId="261"/>
            <ac:spMk id="17" creationId="{340C806F-1720-344F-A24B-AECF526B8CC6}"/>
          </ac:spMkLst>
        </pc:spChg>
        <pc:spChg chg="del mod">
          <ac:chgData name="Morgan Blood" userId="S::morgan.blood@craw.org::b6830520-8cfd-476b-970b-64e248ba4b52" providerId="AD" clId="Web-{E8171424-4609-4584-8875-821683FE6B39}" dt="2023-02-16T14:57:57.204" v="15" actId="1076"/>
          <ac:spMkLst>
            <pc:docMk/>
            <pc:sldMk cId="4072227647" sldId="261"/>
            <ac:spMk id="18" creationId="{59637945-5F42-4D41-A10C-1768B35665E2}"/>
          </ac:spMkLst>
        </pc:spChg>
        <pc:picChg chg="add mod">
          <ac:chgData name="Morgan Blood" userId="S::morgan.blood@craw.org::b6830520-8cfd-476b-970b-64e248ba4b52" providerId="AD" clId="Web-{E8171424-4609-4584-8875-821683FE6B39}" dt="2023-02-16T15:03:25.444" v="21" actId="1076"/>
          <ac:picMkLst>
            <pc:docMk/>
            <pc:sldMk cId="4072227647" sldId="261"/>
            <ac:picMk id="8" creationId="{AD5514AA-1644-47CF-C1CA-03B2A4E5E5A0}"/>
          </ac:picMkLst>
        </pc:picChg>
        <pc:picChg chg="add mod">
          <ac:chgData name="Morgan Blood" userId="S::morgan.blood@craw.org::b6830520-8cfd-476b-970b-64e248ba4b52" providerId="AD" clId="Web-{E8171424-4609-4584-8875-821683FE6B39}" dt="2023-02-16T15:03:38.241" v="23" actId="1076"/>
          <ac:picMkLst>
            <pc:docMk/>
            <pc:sldMk cId="4072227647" sldId="261"/>
            <ac:picMk id="19" creationId="{58297228-E1AC-5B9D-87E0-3F8B3C5E1B9C}"/>
          </ac:picMkLst>
        </pc:picChg>
        <pc:picChg chg="add mod">
          <ac:chgData name="Morgan Blood" userId="S::morgan.blood@craw.org::b6830520-8cfd-476b-970b-64e248ba4b52" providerId="AD" clId="Web-{E8171424-4609-4584-8875-821683FE6B39}" dt="2023-02-16T15:03:49.585" v="25" actId="1076"/>
          <ac:picMkLst>
            <pc:docMk/>
            <pc:sldMk cId="4072227647" sldId="261"/>
            <ac:picMk id="20" creationId="{D707CDA6-3BB0-0FEE-52CE-F1C36C3CAF1C}"/>
          </ac:picMkLst>
        </pc:picChg>
      </pc:sldChg>
    </pc:docChg>
  </pc:docChgLst>
  <pc:docChgLst>
    <pc:chgData name="Tammy Groover" userId="6f6862eb-1ac8-4149-87d5-600d78872fd2" providerId="ADAL" clId="{BF90FB9A-E3AE-4706-BD7B-BBDA27AC32AF}"/>
    <pc:docChg chg="custSel delSld modSld">
      <pc:chgData name="Tammy Groover" userId="6f6862eb-1ac8-4149-87d5-600d78872fd2" providerId="ADAL" clId="{BF90FB9A-E3AE-4706-BD7B-BBDA27AC32AF}" dt="2023-02-16T17:36:42.637" v="196" actId="20577"/>
      <pc:docMkLst>
        <pc:docMk/>
      </pc:docMkLst>
      <pc:sldChg chg="del">
        <pc:chgData name="Tammy Groover" userId="6f6862eb-1ac8-4149-87d5-600d78872fd2" providerId="ADAL" clId="{BF90FB9A-E3AE-4706-BD7B-BBDA27AC32AF}" dt="2023-02-16T17:32:35.997" v="16" actId="2696"/>
        <pc:sldMkLst>
          <pc:docMk/>
          <pc:sldMk cId="3667086514" sldId="276"/>
        </pc:sldMkLst>
      </pc:sldChg>
      <pc:sldChg chg="addSp modSp">
        <pc:chgData name="Tammy Groover" userId="6f6862eb-1ac8-4149-87d5-600d78872fd2" providerId="ADAL" clId="{BF90FB9A-E3AE-4706-BD7B-BBDA27AC32AF}" dt="2023-02-16T17:30:06.127" v="15" actId="14100"/>
        <pc:sldMkLst>
          <pc:docMk/>
          <pc:sldMk cId="3712678195" sldId="279"/>
        </pc:sldMkLst>
        <pc:picChg chg="add mod">
          <ac:chgData name="Tammy Groover" userId="6f6862eb-1ac8-4149-87d5-600d78872fd2" providerId="ADAL" clId="{BF90FB9A-E3AE-4706-BD7B-BBDA27AC32AF}" dt="2023-02-16T17:27:55.395" v="11" actId="1076"/>
          <ac:picMkLst>
            <pc:docMk/>
            <pc:sldMk cId="3712678195" sldId="279"/>
            <ac:picMk id="6" creationId="{A81A621D-D763-4587-96B0-F8802FB2FF32}"/>
          </ac:picMkLst>
        </pc:picChg>
        <pc:picChg chg="add mod">
          <ac:chgData name="Tammy Groover" userId="6f6862eb-1ac8-4149-87d5-600d78872fd2" providerId="ADAL" clId="{BF90FB9A-E3AE-4706-BD7B-BBDA27AC32AF}" dt="2023-02-16T17:30:06.127" v="15" actId="14100"/>
          <ac:picMkLst>
            <pc:docMk/>
            <pc:sldMk cId="3712678195" sldId="279"/>
            <ac:picMk id="11" creationId="{E4235156-9053-4ABF-999B-7768120A9688}"/>
          </ac:picMkLst>
        </pc:picChg>
      </pc:sldChg>
      <pc:sldChg chg="addSp delSp modSp">
        <pc:chgData name="Tammy Groover" userId="6f6862eb-1ac8-4149-87d5-600d78872fd2" providerId="ADAL" clId="{BF90FB9A-E3AE-4706-BD7B-BBDA27AC32AF}" dt="2023-02-16T17:36:42.637" v="196" actId="20577"/>
        <pc:sldMkLst>
          <pc:docMk/>
          <pc:sldMk cId="1100520766" sldId="283"/>
        </pc:sldMkLst>
        <pc:spChg chg="add mod">
          <ac:chgData name="Tammy Groover" userId="6f6862eb-1ac8-4149-87d5-600d78872fd2" providerId="ADAL" clId="{BF90FB9A-E3AE-4706-BD7B-BBDA27AC32AF}" dt="2023-02-16T17:36:42.637" v="196" actId="20577"/>
          <ac:spMkLst>
            <pc:docMk/>
            <pc:sldMk cId="1100520766" sldId="283"/>
            <ac:spMk id="7" creationId="{8E800C4B-D530-40DF-ABEC-2F89D96A7583}"/>
          </ac:spMkLst>
        </pc:spChg>
        <pc:spChg chg="mod">
          <ac:chgData name="Tammy Groover" userId="6f6862eb-1ac8-4149-87d5-600d78872fd2" providerId="ADAL" clId="{BF90FB9A-E3AE-4706-BD7B-BBDA27AC32AF}" dt="2023-02-16T17:24:10.960" v="0" actId="6549"/>
          <ac:spMkLst>
            <pc:docMk/>
            <pc:sldMk cId="1100520766" sldId="283"/>
            <ac:spMk id="10" creationId="{8C7C0D2D-9139-AF41-1462-F539252FBF9E}"/>
          </ac:spMkLst>
        </pc:spChg>
        <pc:picChg chg="add mod">
          <ac:chgData name="Tammy Groover" userId="6f6862eb-1ac8-4149-87d5-600d78872fd2" providerId="ADAL" clId="{BF90FB9A-E3AE-4706-BD7B-BBDA27AC32AF}" dt="2023-02-16T17:25:25.532" v="8" actId="1037"/>
          <ac:picMkLst>
            <pc:docMk/>
            <pc:sldMk cId="1100520766" sldId="283"/>
            <ac:picMk id="3" creationId="{20A73C6B-7AA5-48CF-B97F-F082F91A7AC2}"/>
          </ac:picMkLst>
        </pc:picChg>
        <pc:picChg chg="add del mod">
          <ac:chgData name="Tammy Groover" userId="6f6862eb-1ac8-4149-87d5-600d78872fd2" providerId="ADAL" clId="{BF90FB9A-E3AE-4706-BD7B-BBDA27AC32AF}" dt="2023-02-16T17:25:04.743" v="3" actId="478"/>
          <ac:picMkLst>
            <pc:docMk/>
            <pc:sldMk cId="1100520766" sldId="283"/>
            <ac:picMk id="5" creationId="{32120138-1F74-4E64-A1B8-18A8FA7804DE}"/>
          </ac:picMkLst>
        </pc:picChg>
      </pc:sldChg>
    </pc:docChg>
  </pc:docChgLst>
  <pc:docChgLst>
    <pc:chgData name="Travis Weese" userId="S::travis.weese@craw.org::ee4bf6cc-73f5-420a-a0c0-57e90390d5c1" providerId="AD" clId="Web-{EF0E09C2-B5A0-3C4D-730E-88944EAAF34C}"/>
    <pc:docChg chg="modSld">
      <pc:chgData name="Travis Weese" userId="S::travis.weese@craw.org::ee4bf6cc-73f5-420a-a0c0-57e90390d5c1" providerId="AD" clId="Web-{EF0E09C2-B5A0-3C4D-730E-88944EAAF34C}" dt="2023-03-02T14:32:45.410" v="192" actId="14100"/>
      <pc:docMkLst>
        <pc:docMk/>
      </pc:docMkLst>
      <pc:sldChg chg="addSp modSp">
        <pc:chgData name="Travis Weese" userId="S::travis.weese@craw.org::ee4bf6cc-73f5-420a-a0c0-57e90390d5c1" providerId="AD" clId="Web-{EF0E09C2-B5A0-3C4D-730E-88944EAAF34C}" dt="2023-03-02T14:32:45.410" v="192" actId="14100"/>
        <pc:sldMkLst>
          <pc:docMk/>
          <pc:sldMk cId="3712678195" sldId="279"/>
        </pc:sldMkLst>
        <pc:spChg chg="mod">
          <ac:chgData name="Travis Weese" userId="S::travis.weese@craw.org::ee4bf6cc-73f5-420a-a0c0-57e90390d5c1" providerId="AD" clId="Web-{EF0E09C2-B5A0-3C4D-730E-88944EAAF34C}" dt="2023-03-02T14:28:00.357" v="87" actId="20577"/>
          <ac:spMkLst>
            <pc:docMk/>
            <pc:sldMk cId="3712678195" sldId="279"/>
            <ac:spMk id="5" creationId="{F8117EEE-BE58-A241-AF7B-F2A7D6DCB3D3}"/>
          </ac:spMkLst>
        </pc:spChg>
        <pc:spChg chg="mod">
          <ac:chgData name="Travis Weese" userId="S::travis.weese@craw.org::ee4bf6cc-73f5-420a-a0c0-57e90390d5c1" providerId="AD" clId="Web-{EF0E09C2-B5A0-3C4D-730E-88944EAAF34C}" dt="2023-03-02T14:27:49.841" v="71" actId="20577"/>
          <ac:spMkLst>
            <pc:docMk/>
            <pc:sldMk cId="3712678195" sldId="279"/>
            <ac:spMk id="8" creationId="{67014586-7346-C840-BDB9-76A5450F8A36}"/>
          </ac:spMkLst>
        </pc:spChg>
        <pc:spChg chg="mod">
          <ac:chgData name="Travis Weese" userId="S::travis.weese@craw.org::ee4bf6cc-73f5-420a-a0c0-57e90390d5c1" providerId="AD" clId="Web-{EF0E09C2-B5A0-3C4D-730E-88944EAAF34C}" dt="2023-03-02T14:31:09.299" v="175" actId="20577"/>
          <ac:spMkLst>
            <pc:docMk/>
            <pc:sldMk cId="3712678195" sldId="279"/>
            <ac:spMk id="9" creationId="{F479FB2F-0040-B041-891A-5F3F2886CD54}"/>
          </ac:spMkLst>
        </pc:spChg>
        <pc:picChg chg="add mod">
          <ac:chgData name="Travis Weese" userId="S::travis.weese@craw.org::ee4bf6cc-73f5-420a-a0c0-57e90390d5c1" providerId="AD" clId="Web-{EF0E09C2-B5A0-3C4D-730E-88944EAAF34C}" dt="2023-03-02T14:31:50.706" v="178" actId="1076"/>
          <ac:picMkLst>
            <pc:docMk/>
            <pc:sldMk cId="3712678195" sldId="279"/>
            <ac:picMk id="3" creationId="{1F3929E1-F15B-5028-9CAC-563088B0F4A3}"/>
          </ac:picMkLst>
        </pc:picChg>
        <pc:picChg chg="mod modCrop">
          <ac:chgData name="Travis Weese" userId="S::travis.weese@craw.org::ee4bf6cc-73f5-420a-a0c0-57e90390d5c1" providerId="AD" clId="Web-{EF0E09C2-B5A0-3C4D-730E-88944EAAF34C}" dt="2023-03-02T14:32:14.456" v="184" actId="14100"/>
          <ac:picMkLst>
            <pc:docMk/>
            <pc:sldMk cId="3712678195" sldId="279"/>
            <ac:picMk id="6" creationId="{A81A621D-D763-4587-96B0-F8802FB2FF32}"/>
          </ac:picMkLst>
        </pc:picChg>
        <pc:picChg chg="mod modCrop">
          <ac:chgData name="Travis Weese" userId="S::travis.weese@craw.org::ee4bf6cc-73f5-420a-a0c0-57e90390d5c1" providerId="AD" clId="Web-{EF0E09C2-B5A0-3C4D-730E-88944EAAF34C}" dt="2023-03-02T14:32:45.410" v="192" actId="14100"/>
          <ac:picMkLst>
            <pc:docMk/>
            <pc:sldMk cId="3712678195" sldId="279"/>
            <ac:picMk id="11" creationId="{E4235156-9053-4ABF-999B-7768120A9688}"/>
          </ac:picMkLst>
        </pc:picChg>
      </pc:sldChg>
      <pc:sldChg chg="modSp">
        <pc:chgData name="Travis Weese" userId="S::travis.weese@craw.org::ee4bf6cc-73f5-420a-a0c0-57e90390d5c1" providerId="AD" clId="Web-{EF0E09C2-B5A0-3C4D-730E-88944EAAF34C}" dt="2023-03-02T14:01:37.988" v="63"/>
        <pc:sldMkLst>
          <pc:docMk/>
          <pc:sldMk cId="1100520766" sldId="283"/>
        </pc:sldMkLst>
        <pc:graphicFrameChg chg="mod modGraphic">
          <ac:chgData name="Travis Weese" userId="S::travis.weese@craw.org::ee4bf6cc-73f5-420a-a0c0-57e90390d5c1" providerId="AD" clId="Web-{EF0E09C2-B5A0-3C4D-730E-88944EAAF34C}" dt="2023-03-02T14:01:37.988" v="63"/>
          <ac:graphicFrameMkLst>
            <pc:docMk/>
            <pc:sldMk cId="1100520766" sldId="283"/>
            <ac:graphicFrameMk id="11" creationId="{C0BC339D-88D8-166F-E5D5-B3B51007296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1BB6-CB0E-CB45-BBA4-9A186A4B095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85CC2-F494-6341-B11B-467EF01BA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7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1365" y="1265892"/>
            <a:ext cx="10869269" cy="1348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A94F"/>
                </a:solidFill>
                <a:latin typeface="MuseoSans-900"/>
                <a:cs typeface="MuseoSans-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12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hyperlink" Target="mailto:Travis.weese@craw.org" TargetMode="External"/><Relationship Id="rId5" Type="http://schemas.microsoft.com/office/2007/relationships/hdphoto" Target="../media/hdphoto1.wdp"/><Relationship Id="rId10" Type="http://schemas.openxmlformats.org/officeDocument/2006/relationships/hyperlink" Target="mailto:tammy.groover@craw.org" TargetMode="External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s.usda.gov/news-item/maro-pa-0113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BCA016-D752-6D2A-544D-856DF5AA1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53B3B-3897-34B5-AD53-ACD0E63B2880}"/>
              </a:ext>
            </a:extLst>
          </p:cNvPr>
          <p:cNvSpPr txBox="1"/>
          <p:nvPr/>
        </p:nvSpPr>
        <p:spPr>
          <a:xfrm>
            <a:off x="1524000" y="4267200"/>
            <a:ext cx="8458200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1D4094"/>
                </a:solidFill>
              </a:rPr>
              <a:t>February 2023 | Food Service Report</a:t>
            </a:r>
          </a:p>
          <a:p>
            <a:r>
              <a:rPr lang="en-US" sz="2200" b="1" i="1"/>
              <a:t>Crawford Central School District</a:t>
            </a:r>
            <a:endParaRPr lang="en-US" sz="2200" b="1" i="1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762000" y="3105835"/>
            <a:ext cx="1760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A94F"/>
                </a:solidFill>
                <a:latin typeface="Museo Sans 300" panose="02000000000000000000" pitchFamily="2" charset="77"/>
              </a:rPr>
              <a:t>Follow us 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8EBC6-44F9-5542-B792-7D1E28943CCD}"/>
              </a:ext>
            </a:extLst>
          </p:cNvPr>
          <p:cNvSpPr/>
          <p:nvPr/>
        </p:nvSpPr>
        <p:spPr>
          <a:xfrm>
            <a:off x="609600" y="609600"/>
            <a:ext cx="25779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  <a:latin typeface="Museo Sans 700" panose="02000000000000000000" pitchFamily="2" charset="77"/>
              </a:rPr>
              <a:t>Thank You!</a:t>
            </a:r>
            <a:endParaRPr lang="en-US" sz="3500" b="1" dirty="0">
              <a:latin typeface="Museo Sans 700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B522B-FB23-1743-B799-B742E0E9C1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754718" cy="1584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92C98-5CA1-D142-95E9-E35B7463C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1" b="75174" l="24551" r="77944">
                        <a14:foregroundMark x1="64271" y1="45165" x2="64271" y2="45165"/>
                        <a14:foregroundMark x1="65968" y1="41077" x2="65968" y2="41077"/>
                        <a14:foregroundMark x1="64671" y1="38784" x2="64671" y2="38784"/>
                        <a14:foregroundMark x1="62974" y1="32403" x2="62974" y2="32403"/>
                        <a14:foregroundMark x1="62974" y1="32403" x2="68663" y2="66999"/>
                        <a14:foregroundMark x1="68263" y1="39681" x2="63373" y2="32901"/>
                        <a14:foregroundMark x1="64271" y1="32403" x2="57685" y2="45563"/>
                        <a14:foregroundMark x1="68263" y1="34696" x2="60679" y2="75174"/>
                        <a14:foregroundMark x1="64671" y1="38385" x2="66467" y2="67398"/>
                        <a14:foregroundMark x1="69062" y1="56032" x2="33333" y2="64207"/>
                        <a14:foregroundMark x1="45309" y1="64706" x2="67365" y2="69292"/>
                        <a14:foregroundMark x1="69062" y1="66999" x2="32535" y2="46062"/>
                        <a14:foregroundMark x1="32535" y1="43370" x2="31637" y2="63809"/>
                        <a14:foregroundMark x1="48802" y1="37388" x2="52794" y2="32403"/>
                        <a14:foregroundMark x1="66866" y1="32901" x2="36427" y2="34297"/>
                        <a14:foregroundMark x1="68263" y1="30608" x2="28942" y2="43769"/>
                        <a14:foregroundMark x1="30739" y1="35593" x2="35130" y2="59222"/>
                        <a14:foregroundMark x1="31637" y1="38784" x2="41717" y2="38784"/>
                        <a14:foregroundMark x1="30739" y1="31505" x2="40419" y2="34696"/>
                        <a14:foregroundMark x1="28543" y1="35593" x2="38224" y2="36989"/>
                        <a14:foregroundMark x1="44810" y1="38385" x2="57186" y2="50648"/>
                        <a14:foregroundMark x1="54591" y1="40578" x2="56786" y2="46959"/>
                        <a14:foregroundMark x1="57685" y1="56032" x2="55389" y2="41974"/>
                        <a14:foregroundMark x1="52794" y1="51944" x2="47904" y2="37886"/>
                        <a14:foregroundMark x1="57186" y1="43370" x2="42615" y2="43370"/>
                        <a14:foregroundMark x1="45709" y1="47856" x2="48802" y2="62413"/>
                        <a14:foregroundMark x1="45709" y1="41476" x2="40918" y2="62014"/>
                        <a14:foregroundMark x1="43114" y1="53340" x2="43114" y2="60120"/>
                        <a14:foregroundMark x1="32535" y1="61017" x2="51896" y2="67896"/>
                        <a14:foregroundMark x1="32036" y1="62413" x2="50100" y2="64706"/>
                        <a14:foregroundMark x1="32934" y1="64706" x2="63772" y2="67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20329" r="15359" b="18828"/>
          <a:stretch/>
        </p:blipFill>
        <p:spPr>
          <a:xfrm>
            <a:off x="809625" y="3572222"/>
            <a:ext cx="612633" cy="542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84632-D003-954C-960C-E4D6D8BA7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9" b="94313" l="6161" r="95735">
                        <a14:foregroundMark x1="81043" y1="59716" x2="81043" y2="59716"/>
                        <a14:foregroundMark x1="85782" y1="73934" x2="63507" y2="81991"/>
                        <a14:foregroundMark x1="79147" y1="64929" x2="67773" y2="59716"/>
                        <a14:foregroundMark x1="80095" y1="56398" x2="60664" y2="76777"/>
                        <a14:foregroundMark x1="81517" y1="54502" x2="58768" y2="80095"/>
                        <a14:foregroundMark x1="90521" y1="60664" x2="90995" y2="79147"/>
                        <a14:foregroundMark x1="87204" y1="56872" x2="95261" y2="77251"/>
                        <a14:foregroundMark x1="85782" y1="32227" x2="95735" y2="63981"/>
                        <a14:foregroundMark x1="91943" y1="14692" x2="91943" y2="37441"/>
                        <a14:foregroundMark x1="88626" y1="15166" x2="70142" y2="35071"/>
                        <a14:foregroundMark x1="90521" y1="13744" x2="67773" y2="26066"/>
                        <a14:foregroundMark x1="89573" y1="6635" x2="89573" y2="6635"/>
                        <a14:foregroundMark x1="76303" y1="10900" x2="76303" y2="10900"/>
                        <a14:foregroundMark x1="64455" y1="13744" x2="83886" y2="19905"/>
                        <a14:foregroundMark x1="74408" y1="10900" x2="35545" y2="14692"/>
                        <a14:foregroundMark x1="52607" y1="13744" x2="14692" y2="7583"/>
                        <a14:foregroundMark x1="19431" y1="9005" x2="7583" y2="9005"/>
                        <a14:foregroundMark x1="35545" y1="14692" x2="41706" y2="15166"/>
                        <a14:foregroundMark x1="27488" y1="14692" x2="19431" y2="41232"/>
                        <a14:foregroundMark x1="11848" y1="8057" x2="14692" y2="54502"/>
                        <a14:foregroundMark x1="7109" y1="7583" x2="7583" y2="54502"/>
                        <a14:foregroundMark x1="9953" y1="44550" x2="11848" y2="76777"/>
                        <a14:foregroundMark x1="14692" y1="79147" x2="67773" y2="83886"/>
                        <a14:foregroundMark x1="89573" y1="77251" x2="52607" y2="88152"/>
                        <a14:foregroundMark x1="87204" y1="84360" x2="58768" y2="90047"/>
                        <a14:foregroundMark x1="90521" y1="91469" x2="51185" y2="94313"/>
                        <a14:foregroundMark x1="51659" y1="55450" x2="74408" y2="38389"/>
                        <a14:foregroundMark x1="74408" y1="35071" x2="74408" y2="35071"/>
                        <a14:foregroundMark x1="69194" y1="23223" x2="69194" y2="44550"/>
                        <a14:foregroundMark x1="80095" y1="35071" x2="46445" y2="50711"/>
                        <a14:foregroundMark x1="70616" y1="32227" x2="23697" y2="44550"/>
                        <a14:foregroundMark x1="47867" y1="46445" x2="46445" y2="63981"/>
                        <a14:foregroundMark x1="42180" y1="42180" x2="42180" y2="63981"/>
                        <a14:foregroundMark x1="36019" y1="43602" x2="34597" y2="70142"/>
                        <a14:foregroundMark x1="21327" y1="42180" x2="31280" y2="71090"/>
                        <a14:foregroundMark x1="21327" y1="73934" x2="51185" y2="70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" y="4284498"/>
            <a:ext cx="470973" cy="417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68944-AEC7-2345-B96D-72D6B767F7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6" b="93727" l="15670" r="84046">
                        <a14:foregroundMark x1="54701" y1="87823" x2="32764" y2="91144"/>
                        <a14:foregroundMark x1="24217" y1="91882" x2="48148" y2="91882"/>
                        <a14:foregroundMark x1="15954" y1="91882" x2="19088" y2="5904"/>
                        <a14:foregroundMark x1="43020" y1="90406" x2="62393" y2="88561"/>
                        <a14:foregroundMark x1="59829" y1="87823" x2="66382" y2="51661"/>
                        <a14:foregroundMark x1="53846" y1="46494" x2="60969" y2="70849"/>
                        <a14:foregroundMark x1="60399" y1="57565" x2="59829" y2="63469"/>
                        <a14:foregroundMark x1="55271" y1="72694" x2="46154" y2="39852"/>
                        <a14:foregroundMark x1="48148" y1="54982" x2="48148" y2="43911"/>
                        <a14:foregroundMark x1="62963" y1="37269" x2="68091" y2="22878"/>
                        <a14:foregroundMark x1="72080" y1="33948" x2="65527" y2="13653"/>
                        <a14:foregroundMark x1="74644" y1="26199" x2="55840" y2="25461"/>
                        <a14:foregroundMark x1="68946" y1="23616" x2="45584" y2="54244"/>
                        <a14:foregroundMark x1="63533" y1="30627" x2="64957" y2="58303"/>
                        <a14:foregroundMark x1="70085" y1="48339" x2="72080" y2="63469"/>
                        <a14:foregroundMark x1="64387" y1="91882" x2="79202" y2="92989"/>
                        <a14:foregroundMark x1="50142" y1="93727" x2="72080" y2="89668"/>
                        <a14:foregroundMark x1="50712" y1="93727" x2="68946" y2="92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7529"/>
          <a:stretch/>
        </p:blipFill>
        <p:spPr>
          <a:xfrm>
            <a:off x="854111" y="4876800"/>
            <a:ext cx="503954" cy="4709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512255-EE7B-B54F-982D-77AC7647BCDC}"/>
              </a:ext>
            </a:extLst>
          </p:cNvPr>
          <p:cNvSpPr/>
          <p:nvPr/>
        </p:nvSpPr>
        <p:spPr>
          <a:xfrm>
            <a:off x="1341575" y="3660893"/>
            <a:ext cx="18814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TheNutritionGroup</a:t>
            </a:r>
            <a:endParaRPr lang="en-US" sz="15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B326D-58AB-154D-9FAD-152B02BC09C2}"/>
              </a:ext>
            </a:extLst>
          </p:cNvPr>
          <p:cNvSpPr/>
          <p:nvPr/>
        </p:nvSpPr>
        <p:spPr>
          <a:xfrm>
            <a:off x="1358065" y="4307259"/>
            <a:ext cx="15981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TNG_Corporate</a:t>
            </a:r>
            <a:endParaRPr lang="en-US" sz="15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C33A75-E0B6-D64C-92FC-8509F9C05D66}"/>
              </a:ext>
            </a:extLst>
          </p:cNvPr>
          <p:cNvSpPr/>
          <p:nvPr/>
        </p:nvSpPr>
        <p:spPr>
          <a:xfrm>
            <a:off x="1371600" y="4953798"/>
            <a:ext cx="18814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TheNutritionGroup</a:t>
            </a:r>
            <a:endParaRPr lang="en-US" sz="15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C6AC5D-7296-D84D-9300-5F954AA04C46}"/>
              </a:ext>
            </a:extLst>
          </p:cNvPr>
          <p:cNvSpPr/>
          <p:nvPr/>
        </p:nvSpPr>
        <p:spPr>
          <a:xfrm>
            <a:off x="5025483" y="1049919"/>
            <a:ext cx="40609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1C3E94"/>
                </a:solidFill>
              </a:rPr>
              <a:t>Your Food Service Team:</a:t>
            </a:r>
            <a:endParaRPr lang="en-US" sz="3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6F4AC9-C0D6-AC49-4A2D-A155FF5B356C}"/>
              </a:ext>
            </a:extLst>
          </p:cNvPr>
          <p:cNvSpPr/>
          <p:nvPr/>
        </p:nvSpPr>
        <p:spPr>
          <a:xfrm>
            <a:off x="5105396" y="1606430"/>
            <a:ext cx="3241850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A94F"/>
                </a:solidFill>
              </a:rPr>
              <a:t>Tammy Groover</a:t>
            </a:r>
          </a:p>
          <a:p>
            <a:r>
              <a:rPr lang="en-US" i="1" dirty="0"/>
              <a:t>Food Service Director</a:t>
            </a:r>
          </a:p>
          <a:p>
            <a:r>
              <a:rPr lang="en-US" dirty="0"/>
              <a:t>814-336-1121 Ext. 130</a:t>
            </a:r>
          </a:p>
          <a:p>
            <a:r>
              <a:rPr lang="en-US" dirty="0">
                <a:hlinkClick r:id="rId10"/>
              </a:rPr>
              <a:t>tammy.groover@craw.org</a:t>
            </a:r>
            <a:endParaRPr lang="en-US" dirty="0"/>
          </a:p>
          <a:p>
            <a:r>
              <a:rPr lang="en-US" dirty="0"/>
              <a:t>crawford@thenutritiongroup.biz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BA3926-C404-CA50-7250-18EE6CBAFAB3}"/>
              </a:ext>
            </a:extLst>
          </p:cNvPr>
          <p:cNvSpPr/>
          <p:nvPr/>
        </p:nvSpPr>
        <p:spPr>
          <a:xfrm>
            <a:off x="5187393" y="3224544"/>
            <a:ext cx="3358868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A94F"/>
                </a:solidFill>
              </a:rPr>
              <a:t>Travis Weese</a:t>
            </a:r>
          </a:p>
          <a:p>
            <a:r>
              <a:rPr lang="en-US" i="1" dirty="0"/>
              <a:t>Food Service Director</a:t>
            </a:r>
          </a:p>
          <a:p>
            <a:r>
              <a:rPr lang="en-US" dirty="0"/>
              <a:t>814-336-1121 Ext. 130</a:t>
            </a:r>
          </a:p>
          <a:p>
            <a:r>
              <a:rPr lang="en-US" dirty="0">
                <a:hlinkClick r:id="rId11"/>
              </a:rPr>
              <a:t>Travis.weese@craw.org</a:t>
            </a:r>
            <a:endParaRPr lang="en-US" dirty="0"/>
          </a:p>
          <a:p>
            <a:r>
              <a:rPr lang="en-US" dirty="0"/>
              <a:t>crawford2@thenutritiongroup.biz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99954-C258-4843-B815-FDE7821E1A47}"/>
              </a:ext>
            </a:extLst>
          </p:cNvPr>
          <p:cNvSpPr/>
          <p:nvPr/>
        </p:nvSpPr>
        <p:spPr>
          <a:xfrm>
            <a:off x="5221359" y="4882718"/>
            <a:ext cx="3258713" cy="120032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A94F"/>
                </a:solidFill>
              </a:rPr>
              <a:t>Katie Baldwin</a:t>
            </a:r>
          </a:p>
          <a:p>
            <a:r>
              <a:rPr lang="en-US" i="1" dirty="0"/>
              <a:t>Regional Manager</a:t>
            </a:r>
          </a:p>
          <a:p>
            <a:r>
              <a:rPr lang="en-US" dirty="0"/>
              <a:t>814-397-6696</a:t>
            </a:r>
          </a:p>
          <a:p>
            <a:r>
              <a:rPr lang="en-US" dirty="0"/>
              <a:t>kbaldwin@thenutritiongroup.biz</a:t>
            </a:r>
          </a:p>
        </p:txBody>
      </p:sp>
      <p:pic>
        <p:nvPicPr>
          <p:cNvPr id="8" name="Picture 18" descr="A picture containing wall, person, indoor, smiling&#10;&#10;Description automatically generated">
            <a:extLst>
              <a:ext uri="{FF2B5EF4-FFF2-40B4-BE49-F238E27FC236}">
                <a16:creationId xmlns:a16="http://schemas.microsoft.com/office/drawing/2014/main" id="{AD5514AA-1644-47CF-C1CA-03B2A4E5E5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846" y="1679537"/>
            <a:ext cx="1209675" cy="1343025"/>
          </a:xfrm>
          <a:prstGeom prst="rect">
            <a:avLst/>
          </a:prstGeom>
        </p:spPr>
      </p:pic>
      <p:pic>
        <p:nvPicPr>
          <p:cNvPr id="19" name="Picture 19" descr="A picture containing person, person, wall, blue&#10;&#10;Description automatically generated">
            <a:extLst>
              <a:ext uri="{FF2B5EF4-FFF2-40B4-BE49-F238E27FC236}">
                <a16:creationId xmlns:a16="http://schemas.microsoft.com/office/drawing/2014/main" id="{58297228-E1AC-5B9D-87E0-3F8B3C5E1B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3161" y="3306453"/>
            <a:ext cx="1285875" cy="128587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D707CDA6-3BB0-0FEE-52CE-F1C36C3CAF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35790" y="4844508"/>
            <a:ext cx="12192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2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D972C-39C3-46C7-7A1C-3A7A40B82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1" y="-10886"/>
            <a:ext cx="12191998" cy="685799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BC339D-88D8-166F-E5D5-B3B510072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54520"/>
              </p:ext>
            </p:extLst>
          </p:nvPr>
        </p:nvGraphicFramePr>
        <p:xfrm>
          <a:off x="685800" y="2590800"/>
          <a:ext cx="5105400" cy="2341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28491736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1550565361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3999723169"/>
                    </a:ext>
                  </a:extLst>
                </a:gridCol>
              </a:tblGrid>
              <a:tr h="56512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Budget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Actual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2712382"/>
                  </a:ext>
                </a:extLst>
              </a:tr>
              <a:tr h="645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Breakfast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2629101"/>
                  </a:ext>
                </a:extLst>
              </a:tr>
              <a:tr h="5651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Lunch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67326748"/>
                  </a:ext>
                </a:extLst>
              </a:tr>
              <a:tr h="5651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Ala-Carte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$495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$631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3768565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9FD62D6-2ACC-A2F6-BC78-7D9985DE2AB9}"/>
              </a:ext>
            </a:extLst>
          </p:cNvPr>
          <p:cNvSpPr/>
          <p:nvPr/>
        </p:nvSpPr>
        <p:spPr>
          <a:xfrm>
            <a:off x="609600" y="609600"/>
            <a:ext cx="739484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  <a:latin typeface="+mj-lt"/>
                <a:cs typeface="Arial" panose="020B0604020202020204" pitchFamily="34" charset="0"/>
              </a:rPr>
              <a:t>Post-Pandemic Impact on Participation</a:t>
            </a:r>
            <a:endParaRPr lang="en-US" sz="35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AC655-1C0B-5D36-65E5-BFF30C1A407C}"/>
              </a:ext>
            </a:extLst>
          </p:cNvPr>
          <p:cNvSpPr/>
          <p:nvPr/>
        </p:nvSpPr>
        <p:spPr>
          <a:xfrm>
            <a:off x="609600" y="1240542"/>
            <a:ext cx="230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  <a:latin typeface="+mj-lt"/>
                <a:cs typeface="Arial" panose="020B0604020202020204" pitchFamily="34" charset="0"/>
              </a:rPr>
              <a:t>Participation Statistics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73C6B-7AA5-48CF-B97F-F082F91A7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4" r="3926"/>
          <a:stretch/>
        </p:blipFill>
        <p:spPr>
          <a:xfrm>
            <a:off x="6920695" y="2359461"/>
            <a:ext cx="4522809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00C4B-D530-40DF-ABEC-2F89D96A7583}"/>
              </a:ext>
            </a:extLst>
          </p:cNvPr>
          <p:cNvSpPr txBox="1"/>
          <p:nvPr/>
        </p:nvSpPr>
        <p:spPr>
          <a:xfrm>
            <a:off x="6920695" y="4953000"/>
            <a:ext cx="4522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Strawberry Pie Pudding Parfait’s made an appearance in the Meadville Area Sr High and Meadville Area Middle Schools snack areas as a special a la carte item!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FD814-7DDD-9AED-DAA6-66C821C1B516}"/>
              </a:ext>
            </a:extLst>
          </p:cNvPr>
          <p:cNvSpPr txBox="1"/>
          <p:nvPr/>
        </p:nvSpPr>
        <p:spPr>
          <a:xfrm>
            <a:off x="685800" y="5181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Crawford Central has served over 367,000 meals so </a:t>
            </a:r>
            <a:r>
              <a:rPr lang="en-US"/>
              <a:t>far this year!</a:t>
            </a:r>
          </a:p>
        </p:txBody>
      </p:sp>
    </p:spTree>
    <p:extLst>
      <p:ext uri="{BB962C8B-B14F-4D97-AF65-F5344CB8AC3E}">
        <p14:creationId xmlns:p14="http://schemas.microsoft.com/office/powerpoint/2010/main" val="110052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83FA1-E8B9-DEA4-FAE0-7B3C54FDD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047501" cy="63094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Valentine's Day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838200" y="2010248"/>
            <a:ext cx="731520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cs typeface="Calibri"/>
              </a:rPr>
              <a:t>We held a contest at the High Schools and Middle School to see who could guess how many Candy Hearts were in a jar. We received hundreds of guesses and two of the schools had multiple people get within one of the correct answer. Crawford Central served over 1,800 secondary lunches on these two days!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240542"/>
            <a:ext cx="1806905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Guess the Hearts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2E1E178-0F19-5C9D-C6AC-FF52A8975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39" y="263224"/>
            <a:ext cx="2642779" cy="1723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A621D-D763-4587-96B0-F8802FB2F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r="19532" b="25524"/>
          <a:stretch/>
        </p:blipFill>
        <p:spPr>
          <a:xfrm>
            <a:off x="1981200" y="3620122"/>
            <a:ext cx="2142156" cy="2661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235156-9053-4ABF-999B-7768120A9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4334" r="13182" b="7850"/>
          <a:stretch/>
        </p:blipFill>
        <p:spPr>
          <a:xfrm>
            <a:off x="4495800" y="3602728"/>
            <a:ext cx="1964504" cy="2657087"/>
          </a:xfrm>
          <a:prstGeom prst="rect">
            <a:avLst/>
          </a:prstGeom>
        </p:spPr>
      </p:pic>
      <p:pic>
        <p:nvPicPr>
          <p:cNvPr id="3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F3929E1-F15B-5028-9CAC-563088B0F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64444" y="2525500"/>
            <a:ext cx="4131525" cy="31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54C5A1C-BAE2-F726-2AB8-AB233D974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5" r="14279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0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5078324-7862-29FC-6439-76A3328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69" r="17785" b="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2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4934486-1D81-A2BB-5080-D493C244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5" r="20079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E8ACEDA-2CF2-5E71-E297-4B2935B45C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56" t="9876" r="9501" b="18696"/>
          <a:stretch/>
        </p:blipFill>
        <p:spPr>
          <a:xfrm>
            <a:off x="20" y="3746426"/>
            <a:ext cx="2974854" cy="22980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1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491653" y="3799272"/>
            <a:ext cx="5193748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PMEA Choir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PMEA Regional Choir held and event at MASH. For two days we provided Breakfast, Snacks, Lunches, and Dinners for the students and Directors.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83FA1-E8B9-DEA4-FAE0-7B3C54FDD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5" b="436"/>
          <a:stretch/>
        </p:blipFill>
        <p:spPr>
          <a:xfrm>
            <a:off x="6983982" y="-227819"/>
            <a:ext cx="5332741" cy="6698749"/>
          </a:xfrm>
          <a:prstGeom prst="rect">
            <a:avLst/>
          </a:prstGeom>
        </p:spPr>
      </p:pic>
      <p:pic>
        <p:nvPicPr>
          <p:cNvPr id="14" name="Picture 14" descr="A picture containing ceiling, indoor, floor, scene&#10;&#10;Description automatically generated">
            <a:extLst>
              <a:ext uri="{FF2B5EF4-FFF2-40B4-BE49-F238E27FC236}">
                <a16:creationId xmlns:a16="http://schemas.microsoft.com/office/drawing/2014/main" id="{4520B428-8BE6-124D-8448-FEA0204EA1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16" t="25877"/>
          <a:stretch/>
        </p:blipFill>
        <p:spPr>
          <a:xfrm>
            <a:off x="3048000" y="3746426"/>
            <a:ext cx="3000664" cy="22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7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83FA1-E8B9-DEA4-FAE0-7B3C54FDD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E85620-41F1-619C-DF46-C3EE6A4907A2}"/>
              </a:ext>
            </a:extLst>
          </p:cNvPr>
          <p:cNvSpPr/>
          <p:nvPr/>
        </p:nvSpPr>
        <p:spPr>
          <a:xfrm>
            <a:off x="609600" y="609600"/>
            <a:ext cx="66381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February is American Heart Month</a:t>
            </a:r>
            <a:endParaRPr lang="en-US" sz="35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F82EA2-F1BE-7E13-88EF-FDE2AB710AB3}"/>
              </a:ext>
            </a:extLst>
          </p:cNvPr>
          <p:cNvSpPr/>
          <p:nvPr/>
        </p:nvSpPr>
        <p:spPr>
          <a:xfrm>
            <a:off x="609600" y="1240542"/>
            <a:ext cx="589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School Lunch and Breakfast promote heart health every day</a:t>
            </a:r>
          </a:p>
        </p:txBody>
      </p:sp>
    </p:spTree>
    <p:extLst>
      <p:ext uri="{BB962C8B-B14F-4D97-AF65-F5344CB8AC3E}">
        <p14:creationId xmlns:p14="http://schemas.microsoft.com/office/powerpoint/2010/main" val="305450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83FA1-E8B9-DEA4-FAE0-7B3C54FDD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E85620-41F1-619C-DF46-C3EE6A4907A2}"/>
              </a:ext>
            </a:extLst>
          </p:cNvPr>
          <p:cNvSpPr/>
          <p:nvPr/>
        </p:nvSpPr>
        <p:spPr>
          <a:xfrm>
            <a:off x="609600" y="609600"/>
            <a:ext cx="561474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“DIG IN to School Breakfast!”</a:t>
            </a:r>
            <a:endParaRPr lang="en-US" sz="35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F82EA2-F1BE-7E13-88EF-FDE2AB710AB3}"/>
              </a:ext>
            </a:extLst>
          </p:cNvPr>
          <p:cNvSpPr/>
          <p:nvPr/>
        </p:nvSpPr>
        <p:spPr>
          <a:xfrm>
            <a:off x="609600" y="1240542"/>
            <a:ext cx="5297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National School Breakfast Week is around the corner!</a:t>
            </a:r>
          </a:p>
        </p:txBody>
      </p:sp>
    </p:spTree>
    <p:extLst>
      <p:ext uri="{BB962C8B-B14F-4D97-AF65-F5344CB8AC3E}">
        <p14:creationId xmlns:p14="http://schemas.microsoft.com/office/powerpoint/2010/main" val="107156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AAA9FEC-5E5E-5766-9815-6B618B3F5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C63495-F2A9-12A5-E236-EC5550B211CE}"/>
              </a:ext>
            </a:extLst>
          </p:cNvPr>
          <p:cNvSpPr/>
          <p:nvPr/>
        </p:nvSpPr>
        <p:spPr>
          <a:xfrm>
            <a:off x="609600" y="609600"/>
            <a:ext cx="33411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Industry Outlook</a:t>
            </a:r>
            <a:endParaRPr lang="en-US" sz="35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D4092-1D06-D0AC-75F2-F51F65F01CF5}"/>
              </a:ext>
            </a:extLst>
          </p:cNvPr>
          <p:cNvSpPr/>
          <p:nvPr/>
        </p:nvSpPr>
        <p:spPr>
          <a:xfrm>
            <a:off x="609600" y="1240542"/>
            <a:ext cx="312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What’s Happening in the News</a:t>
            </a:r>
          </a:p>
        </p:txBody>
      </p:sp>
    </p:spTree>
    <p:extLst>
      <p:ext uri="{BB962C8B-B14F-4D97-AF65-F5344CB8AC3E}">
        <p14:creationId xmlns:p14="http://schemas.microsoft.com/office/powerpoint/2010/main" val="183593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80521-8E93-5E01-7FEC-E359C8DD1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27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15629C-DD12-A8AB-C528-63D6E537B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3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80521-8E93-5E01-7FEC-E359C8DD1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2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10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7b162-a9f6-4b6c-8e07-dda3c913bdcf" xsi:nil="true"/>
    <lcf76f155ced4ddcb4097134ff3c332f xmlns="75ae336e-76cc-418f-9e4f-af3783c157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BD226D38A2F848AFFCDB04C4E4A59C" ma:contentTypeVersion="15" ma:contentTypeDescription="Create a new document." ma:contentTypeScope="" ma:versionID="9e424611c1ca40fb16755a6497183b68">
  <xsd:schema xmlns:xsd="http://www.w3.org/2001/XMLSchema" xmlns:xs="http://www.w3.org/2001/XMLSchema" xmlns:p="http://schemas.microsoft.com/office/2006/metadata/properties" xmlns:ns2="75ae336e-76cc-418f-9e4f-af3783c15715" xmlns:ns3="89f7b162-a9f6-4b6c-8e07-dda3c913bdcf" targetNamespace="http://schemas.microsoft.com/office/2006/metadata/properties" ma:root="true" ma:fieldsID="bde9bc6a88b063eb9bc3653306d21af5" ns2:_="" ns3:_="">
    <xsd:import namespace="75ae336e-76cc-418f-9e4f-af3783c15715"/>
    <xsd:import namespace="89f7b162-a9f6-4b6c-8e07-dda3c913bd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336e-76cc-418f-9e4f-af3783c157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f7a5cbf-b044-4266-a4f0-f8fe10c73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7b162-a9f6-4b6c-8e07-dda3c913bd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36f7424-3624-4e49-b6f6-ce6b17f23a32}" ma:internalName="TaxCatchAll" ma:showField="CatchAllData" ma:web="89f7b162-a9f6-4b6c-8e07-dda3c913bd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032CD6-8E93-45C3-8A9D-01452FFF4F8E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9f7b162-a9f6-4b6c-8e07-dda3c913bdcf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75ae336e-76cc-418f-9e4f-af3783c1571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373A2F-C68F-40BB-B46E-3C04B03BF6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ae336e-76cc-418f-9e4f-af3783c15715"/>
    <ds:schemaRef ds:uri="89f7b162-a9f6-4b6c-8e07-dda3c913bd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0E88BF-9110-45F7-B042-32822DAFF0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4623</TotalTime>
  <Words>276</Words>
  <Application>Microsoft Office PowerPoint</Application>
  <PresentationFormat>Widescreen</PresentationFormat>
  <Paragraphs>52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Museo Sans 300</vt:lpstr>
      <vt:lpstr>Museo Sans 700</vt:lpstr>
      <vt:lpstr>MuseoSans-900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2021 Food Service Report</dc:title>
  <dc:creator>Joan Wagner</dc:creator>
  <cp:lastModifiedBy>Katie Baldwin</cp:lastModifiedBy>
  <cp:revision>121</cp:revision>
  <cp:lastPrinted>2021-12-14T14:38:28Z</cp:lastPrinted>
  <dcterms:created xsi:type="dcterms:W3CDTF">2021-08-10T14:04:07Z</dcterms:created>
  <dcterms:modified xsi:type="dcterms:W3CDTF">2023-03-03T17:19:50Z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2021-08-10T00:00:00Z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2021-08-10T00:00:00Z</vt:filetime>
  </property>
  <property fmtid="{D5CDD505-2E9C-101B-9397-08002B2CF9AE}" pid="5" name="ContentTypeId">
    <vt:lpwstr>0x01010075BD226D38A2F848AFFCDB04C4E4A59C</vt:lpwstr>
  </property>
  <property fmtid="{D5CDD505-2E9C-101B-9397-08002B2CF9AE}" pid="6" name="MediaServiceImageTags">
    <vt:lpwstr/>
  </property>
</Properties>
</file>